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4DB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/>
              <a:t>s</a:t>
            </a:r>
            <a:r>
              <a:rPr lang="en-US" dirty="0" smtClean="0"/>
              <a:t>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Ningning Zhuang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90800"/>
            <a:ext cx="5257800" cy="381847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Tianyi Chamber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Its collection includes woodblock and handwritten copies of the Confucian classics, rare local histories and lists of the candidates successful in imperial examinations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252728"/>
          </a:xfrm>
        </p:spPr>
        <p:txBody>
          <a:bodyPr/>
          <a:lstStyle/>
          <a:p>
            <a:r>
              <a:rPr lang="en-US" dirty="0" smtClean="0"/>
              <a:t>Tianyi Square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3509665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biggest multi-function square in China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27694"/>
            <a:ext cx="3557418" cy="4610601"/>
          </a:xfrm>
        </p:spPr>
      </p:pic>
    </p:spTree>
    <p:extLst>
      <p:ext uri="{BB962C8B-B14F-4D97-AF65-F5344CB8AC3E}">
        <p14:creationId xmlns:p14="http://schemas.microsoft.com/office/powerpoint/2010/main" val="771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8208" cy="2590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Musical fountain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4953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highest musical fountain in Asia with a height of </a:t>
            </a:r>
            <a:r>
              <a:rPr lang="en-US" dirty="0"/>
              <a:t>40 meters </a:t>
            </a:r>
            <a:r>
              <a:rPr lang="en-US" dirty="0" smtClean="0"/>
              <a:t>(131.2335958 feet)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6705600" cy="54336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Downtown Ningbo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"/>
            <a:ext cx="4724400" cy="6252882"/>
          </a:xfrm>
        </p:spPr>
      </p:pic>
    </p:spTree>
    <p:extLst>
      <p:ext uri="{BB962C8B-B14F-4D97-AF65-F5344CB8AC3E}">
        <p14:creationId xmlns:p14="http://schemas.microsoft.com/office/powerpoint/2010/main" val="3014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"/>
            <a:ext cx="70866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3886200" cy="5181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288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3" y="1410938"/>
            <a:ext cx="8686797" cy="4484560"/>
          </a:xfrm>
        </p:spPr>
      </p:pic>
    </p:spTree>
    <p:extLst>
      <p:ext uri="{BB962C8B-B14F-4D97-AF65-F5344CB8AC3E}">
        <p14:creationId xmlns:p14="http://schemas.microsoft.com/office/powerpoint/2010/main" val="3951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6324600" cy="47434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4343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family of 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00300"/>
            <a:ext cx="5486400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parents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28956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father: </a:t>
            </a:r>
          </a:p>
          <a:p>
            <a:r>
              <a:rPr lang="en-US" dirty="0" smtClean="0"/>
              <a:t>an elementary school P.E teacher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My mother: </a:t>
            </a:r>
          </a:p>
          <a:p>
            <a:r>
              <a:rPr lang="en-US" dirty="0" smtClean="0"/>
              <a:t>a ship factory worker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zhuang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2209800" cy="254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22860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Ningning Zhuang</a:t>
            </a:r>
          </a:p>
          <a:p>
            <a:endParaRPr lang="en-US" dirty="0" smtClean="0"/>
          </a:p>
          <a:p>
            <a:r>
              <a:rPr lang="en-US" dirty="0" smtClean="0"/>
              <a:t>Place of Birth: Ningbo, China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9" y="3396341"/>
            <a:ext cx="4408714" cy="33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28" y="617948"/>
            <a:ext cx="3481670" cy="99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92" y="685800"/>
            <a:ext cx="3024413" cy="1232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0" y="1935638"/>
            <a:ext cx="3054927" cy="1212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92" y="2703284"/>
            <a:ext cx="3352108" cy="695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0" y="3373188"/>
            <a:ext cx="7449590" cy="762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2" y="4648200"/>
            <a:ext cx="3400900" cy="1228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455074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1"/>
            <a:ext cx="4996656" cy="2498328"/>
          </a:xfrm>
        </p:spPr>
      </p:pic>
      <p:sp>
        <p:nvSpPr>
          <p:cNvPr id="8" name="TextBox 7"/>
          <p:cNvSpPr txBox="1"/>
          <p:nvPr/>
        </p:nvSpPr>
        <p:spPr>
          <a:xfrm>
            <a:off x="5486400" y="1524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My elementary school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9000"/>
            <a:ext cx="4800600" cy="30912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56955" y="5105465"/>
            <a:ext cx="214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middle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607521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zhuang\Desktop\sad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zhuang\Desktop\asda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9" y="33528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zhuang\Desktop\s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7426"/>
            <a:ext cx="8686800" cy="649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zhuang\Desktop\晚报2003-8-27 拷贝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993342" cy="37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781800" cy="45438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zhuang\Desktop\15839_102477879778051_100000475172486_60575_491384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066800"/>
            <a:ext cx="309245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zhuang\Desktop\15839_102477873111385_100000475172486_60573_221022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33044"/>
            <a:ext cx="4495800" cy="337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college in USA</a:t>
            </a:r>
            <a:endParaRPr lang="en-US" dirty="0"/>
          </a:p>
        </p:txBody>
      </p:sp>
      <p:pic>
        <p:nvPicPr>
          <p:cNvPr id="5122" name="Picture 2" descr="C:\Users\nzhuang\Desktop\large_V6xw_4140g132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zhuang\Desktop\large_UFQ2_986l200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graduate school</a:t>
            </a:r>
            <a:endParaRPr lang="en-US" dirty="0"/>
          </a:p>
        </p:txBody>
      </p:sp>
      <p:pic>
        <p:nvPicPr>
          <p:cNvPr id="6146" name="Picture 2" descr="C:\Users\nzhuang\Desktop\p_large_5Zuv_1e1f000029f12d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2811236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zhuang\Desktop\p_large_EMqB_0198000080fe2d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44636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zhuang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zhuang\Desktop\p_large_M6mn_1e250001db412d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6482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Ningbo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380032"/>
            <a:ext cx="5486400" cy="4173167"/>
          </a:xfr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3048000" cy="383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0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Ningbo vs. </a:t>
            </a:r>
            <a:r>
              <a:rPr lang="en-US" dirty="0"/>
              <a:t>F</a:t>
            </a:r>
            <a:r>
              <a:rPr lang="en-US" dirty="0" smtClean="0"/>
              <a:t>ayetteville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133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Ningbo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251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Fayetteville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799"/>
            <a:ext cx="3124200" cy="393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17" y="2971800"/>
            <a:ext cx="3532080" cy="198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81600"/>
            <a:ext cx="4541564" cy="126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3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67000"/>
            <a:ext cx="7408333" cy="3763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Textiles</a:t>
            </a:r>
            <a:r>
              <a:rPr lang="en-US" dirty="0"/>
              <a:t>: </a:t>
            </a:r>
            <a:r>
              <a:rPr lang="en-US" sz="2000" dirty="0"/>
              <a:t>Ningbo International Fashion Festival</a:t>
            </a:r>
            <a:endParaRPr lang="en-US" sz="2000" dirty="0" smtClean="0"/>
          </a:p>
          <a:p>
            <a:r>
              <a:rPr lang="en-US" dirty="0" smtClean="0"/>
              <a:t>Electrical products, Industrial tools:</a:t>
            </a:r>
          </a:p>
          <a:p>
            <a:pPr lvl="1"/>
            <a:r>
              <a:rPr lang="en-US" sz="1800" b="1" dirty="0"/>
              <a:t>Ningbo Economic &amp; Technological Development Zone</a:t>
            </a:r>
          </a:p>
          <a:p>
            <a:pPr lvl="1"/>
            <a:r>
              <a:rPr lang="en-US" sz="1800" b="1" dirty="0"/>
              <a:t>Ningbo National Hi-Tech Industrial Development Zone</a:t>
            </a:r>
          </a:p>
          <a:p>
            <a:pPr lvl="1"/>
            <a:r>
              <a:rPr lang="en-US" sz="1800" b="1" dirty="0"/>
              <a:t>Ningbo Free Trade </a:t>
            </a:r>
            <a:r>
              <a:rPr lang="en-US" sz="1800" b="1" dirty="0" smtClean="0"/>
              <a:t>Zone</a:t>
            </a:r>
          </a:p>
          <a:p>
            <a:pPr lvl="1"/>
            <a:r>
              <a:rPr lang="en-US" sz="1800" b="1" dirty="0"/>
              <a:t>Nordic Industrial </a:t>
            </a:r>
            <a:r>
              <a:rPr lang="en-US" sz="1800" b="1" dirty="0" smtClean="0"/>
              <a:t>Park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ndustries of </a:t>
            </a:r>
            <a:r>
              <a:rPr lang="en-US" dirty="0"/>
              <a:t>N</a:t>
            </a:r>
            <a:r>
              <a:rPr lang="en-US" dirty="0" smtClean="0"/>
              <a:t>ingbo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5400" y="2721504"/>
            <a:ext cx="7408333" cy="3450696"/>
          </a:xfrm>
        </p:spPr>
        <p:txBody>
          <a:bodyPr/>
          <a:lstStyle/>
          <a:p>
            <a:r>
              <a:rPr lang="en-US" dirty="0" smtClean="0"/>
              <a:t>A modern multi-purpose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deep water 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of Ningbo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6911"/>
            <a:ext cx="4572000" cy="5312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8100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667" y="2340504"/>
            <a:ext cx="7408333" cy="3450696"/>
          </a:xfrm>
        </p:spPr>
        <p:txBody>
          <a:bodyPr/>
          <a:lstStyle/>
          <a:p>
            <a:r>
              <a:rPr lang="en-US" dirty="0" smtClean="0"/>
              <a:t>The longest trans-oceanic bridge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Hangzhou </a:t>
            </a:r>
            <a:r>
              <a:rPr lang="en-US" dirty="0"/>
              <a:t>B</a:t>
            </a:r>
            <a:r>
              <a:rPr lang="en-US" dirty="0" smtClean="0"/>
              <a:t>ay Bridge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24200"/>
            <a:ext cx="4912758" cy="3262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3300608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41910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Almost 600 experts spent nearly a decade designing the bridge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Offshore construction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Weather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Toxic methane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2438399"/>
            <a:ext cx="5892801" cy="44196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&amp; Modern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29718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Tianyi Chamber: built in 1516; the oldest surviving library building in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611</TotalTime>
  <Words>203</Words>
  <Application>Microsoft Office PowerPoint</Application>
  <PresentationFormat>On-screen Show (4:3)</PresentationFormat>
  <Paragraphs>52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Waveform</vt:lpstr>
      <vt:lpstr>My story</vt:lpstr>
      <vt:lpstr>PowerPoint Presentation</vt:lpstr>
      <vt:lpstr>PowerPoint Presentation</vt:lpstr>
      <vt:lpstr>City of Ningbo</vt:lpstr>
      <vt:lpstr>Ningbo vs. Fayetteville </vt:lpstr>
      <vt:lpstr>Industries of Ningbo</vt:lpstr>
      <vt:lpstr>Port of Ningbo</vt:lpstr>
      <vt:lpstr>Hangzhou Bay Bridge</vt:lpstr>
      <vt:lpstr>Ancient &amp; Modern</vt:lpstr>
      <vt:lpstr>Tianyi Chamber</vt:lpstr>
      <vt:lpstr>Tianyi Square</vt:lpstr>
      <vt:lpstr>Musical fountain</vt:lpstr>
      <vt:lpstr>Downtown Ningbo</vt:lpstr>
      <vt:lpstr>PowerPoint Presentation</vt:lpstr>
      <vt:lpstr>PowerPoint Presentation</vt:lpstr>
      <vt:lpstr>PowerPoint Presentation</vt:lpstr>
      <vt:lpstr>PowerPoint Presentation</vt:lpstr>
      <vt:lpstr>My family</vt:lpstr>
      <vt:lpstr>My parents</vt:lpstr>
      <vt:lpstr>PowerPoint Presentation</vt:lpstr>
      <vt:lpstr>PowerPoint Presentation</vt:lpstr>
      <vt:lpstr>My high school</vt:lpstr>
      <vt:lpstr>PowerPoint Presentation</vt:lpstr>
      <vt:lpstr>PowerPoint Presentation</vt:lpstr>
      <vt:lpstr>PowerPoint Presentation</vt:lpstr>
      <vt:lpstr>My college</vt:lpstr>
      <vt:lpstr>PowerPoint Presentation</vt:lpstr>
      <vt:lpstr>My college in USA</vt:lpstr>
      <vt:lpstr>My graduate school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Ningning Zhuang</dc:creator>
  <cp:lastModifiedBy>grace</cp:lastModifiedBy>
  <cp:revision>34</cp:revision>
  <dcterms:created xsi:type="dcterms:W3CDTF">2006-08-16T00:00:00Z</dcterms:created>
  <dcterms:modified xsi:type="dcterms:W3CDTF">2012-11-09T02:46:53Z</dcterms:modified>
</cp:coreProperties>
</file>